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69" d="100"/>
          <a:sy n="69" d="100"/>
        </p:scale>
        <p:origin x="32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Sistema para el Desarrollo Integral de la Familia - 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 (COPRODER)</c:v>
                </c:pt>
                <c:pt idx="6">
                  <c:v>Sistema para el Desarrollo Integral de la Familia - 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99.22</c:v>
                </c:pt>
                <c:pt idx="2">
                  <c:v>92.19</c:v>
                </c:pt>
                <c:pt idx="3">
                  <c:v>98.44</c:v>
                </c:pt>
                <c:pt idx="4">
                  <c:v>99.22</c:v>
                </c:pt>
                <c:pt idx="5">
                  <c:v>92.97</c:v>
                </c:pt>
                <c:pt idx="6">
                  <c:v>50.78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Sindicato Único Estatal de los Trabajadores al Servicio del Sistema para el Desarrollo Integral de la Familia (Sindicato DIF)</c:v>
                </c:pt>
                <c:pt idx="1">
                  <c:v>Sindicato Único de Empleados y Trabajadores al Servicio del Republicano Ayuntamiento de Torreón</c:v>
                </c:pt>
                <c:pt idx="2">
                  <c:v>Sindicato Único de Trabajadores al servicio del Municipio de San Pedro</c:v>
                </c:pt>
                <c:pt idx="3">
                  <c:v>Sindicato Único de Trabajadores del Gobierno del Estado (SUSTGE)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98.28</c:v>
                </c:pt>
                <c:pt idx="1">
                  <c:v>50</c:v>
                </c:pt>
                <c:pt idx="2">
                  <c:v>48.28</c:v>
                </c:pt>
                <c:pt idx="3">
                  <c:v>96.55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Centro Cultural Arocena Laguna A.C.</c:v>
                </c:pt>
                <c:pt idx="1">
                  <c:v>Centro De Rehabilitación Infantil Teletón Coahuila (CRIT)</c:v>
                </c:pt>
                <c:pt idx="2">
                  <c:v>Teatro Nazas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50</c:v>
                </c:pt>
                <c:pt idx="1">
                  <c:v>80</c:v>
                </c:pt>
                <c:pt idx="2">
                  <c:v>93.33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99.25</c:v>
                </c:pt>
                <c:pt idx="3">
                  <c:v>99.25</c:v>
                </c:pt>
                <c:pt idx="4">
                  <c:v>97.01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Conciliación Laboral</c:v>
                </c:pt>
                <c:pt idx="3">
                  <c:v>Centro de Empoderamiento y Justicia de la Mujer</c:v>
                </c:pt>
                <c:pt idx="4">
                  <c:v>Colegio de Bachilleres de Coahuila (COBAC)</c:v>
                </c:pt>
                <c:pt idx="5">
                  <c:v>Colegio de Educación Profesional Técnica del Estado de Coahuila (CONALEP)</c:v>
                </c:pt>
                <c:pt idx="6">
                  <c:v>Colegio de Estudios Cientificos y Tecnologícos (CECYTEC)</c:v>
                </c:pt>
                <c:pt idx="7">
                  <c:v>Comisión de Busqueda del Estado de Coahuila de Zaragoza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98.51</c:v>
                </c:pt>
                <c:pt idx="2">
                  <c:v>100</c:v>
                </c:pt>
                <c:pt idx="3">
                  <c:v>100</c:v>
                </c:pt>
                <c:pt idx="4">
                  <c:v>99.33</c:v>
                </c:pt>
                <c:pt idx="5">
                  <c:v>97.97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5356539331885"/>
          <c:y val="5.2289562573363445E-2"/>
          <c:w val="0.6702464346066811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99.33</c:v>
                </c:pt>
                <c:pt idx="1">
                  <c:v>98.67</c:v>
                </c:pt>
                <c:pt idx="2">
                  <c:v>99.33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</c:v>
                </c:pt>
                <c:pt idx="7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 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84.09</c:v>
                </c:pt>
                <c:pt idx="1">
                  <c:v>96.02</c:v>
                </c:pt>
                <c:pt idx="2">
                  <c:v>99.43</c:v>
                </c:pt>
                <c:pt idx="3">
                  <c:v>99.43</c:v>
                </c:pt>
                <c:pt idx="4">
                  <c:v>52.27</c:v>
                </c:pt>
                <c:pt idx="5">
                  <c:v>98.3</c:v>
                </c:pt>
                <c:pt idx="6">
                  <c:v>97.73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Comisión Coahuilense De Conciliación y Arbitraje Médico (COCCAM)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98.41</c:v>
                </c:pt>
                <c:pt idx="1">
                  <c:v>99.28</c:v>
                </c:pt>
                <c:pt idx="2">
                  <c:v>96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Partido Acción Nacional</c:v>
                </c:pt>
                <c:pt idx="1">
                  <c:v>Partido Morena</c:v>
                </c:pt>
                <c:pt idx="2">
                  <c:v>Partido Revolucionario Institucional</c:v>
                </c:pt>
                <c:pt idx="3">
                  <c:v>Partido Verde Ecologista</c:v>
                </c:pt>
                <c:pt idx="4">
                  <c:v>Unidad Democrática de Coahuila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50</c:v>
                </c:pt>
                <c:pt idx="2">
                  <c:v>98.53</c:v>
                </c:pt>
                <c:pt idx="3">
                  <c:v>94.85</c:v>
                </c:pt>
                <c:pt idx="4">
                  <c:v>92.65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97.1</c:v>
                </c:pt>
                <c:pt idx="1">
                  <c:v>91.3</c:v>
                </c:pt>
                <c:pt idx="2">
                  <c:v>49.28</c:v>
                </c:pt>
                <c:pt idx="3">
                  <c:v>98.55</c:v>
                </c:pt>
                <c:pt idx="4">
                  <c:v>90.58</c:v>
                </c:pt>
                <c:pt idx="5">
                  <c:v>92.75</c:v>
                </c:pt>
                <c:pt idx="6">
                  <c:v>81.16</c:v>
                </c:pt>
                <c:pt idx="7">
                  <c:v>80.430000000000007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13/05/2024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Instituto</a:t>
            </a:r>
            <a:r>
              <a:rPr lang="es-MX" baseline="0" dirty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1° Trimestre 2024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Cumplimiento y </a:t>
            </a: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98.41%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30589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10501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Trabajadores 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18694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95.78%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80018727"/>
              </p:ext>
            </p:extLst>
          </p:nvPr>
        </p:nvGraphicFramePr>
        <p:xfrm>
          <a:off x="5807968" y="548680"/>
          <a:ext cx="56166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95.78%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12944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</a:t>
            </a:r>
            <a:r>
              <a:rPr lang="es-ES" sz="2400" b="1" noProof="1"/>
              <a:t>Promedio Municipios 88.46%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03527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24730139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88.46%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9303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32751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88.46%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79726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06789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99.10%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09325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53278922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87.21%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15710"/>
              </p:ext>
            </p:extLst>
          </p:nvPr>
        </p:nvGraphicFramePr>
        <p:xfrm>
          <a:off x="695400" y="1988840"/>
          <a:ext cx="4464496" cy="23456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67664396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91.53%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95214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128441737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91.53%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48682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Muzquiz-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24382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1°</a:t>
                      </a:r>
                    </a:p>
                    <a:p>
                      <a:pPr algn="ctr"/>
                      <a:r>
                        <a:rPr lang="es-MX" dirty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85099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 (COPRODER)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90.96%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829555429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44851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Vial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90.96%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73.28%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42621"/>
              </p:ext>
            </p:extLst>
          </p:nvPr>
        </p:nvGraphicFramePr>
        <p:xfrm>
          <a:off x="695400" y="1130158"/>
          <a:ext cx="4824536" cy="3415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8313351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74.44%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34128"/>
              </p:ext>
            </p:extLst>
          </p:nvPr>
        </p:nvGraphicFramePr>
        <p:xfrm>
          <a:off x="623392" y="1556792"/>
          <a:ext cx="4206241" cy="215833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Arocena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99915430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19968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3354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término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evaluación corresponde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está completa y actualizada (verde), un punto si la información está desactualizada o incompleta (amarillo) y cero puntos si la información no está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20928672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12918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6491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99.04%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90491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05862394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99.04%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2781"/>
              </p:ext>
            </p:extLst>
          </p:nvPr>
        </p:nvGraphicFramePr>
        <p:xfrm>
          <a:off x="83941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031041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55527"/>
              </p:ext>
            </p:extLst>
          </p:nvPr>
        </p:nvGraphicFramePr>
        <p:xfrm>
          <a:off x="6240016" y="1700808"/>
          <a:ext cx="5546459" cy="33139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5356959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98.41%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07171"/>
              </p:ext>
            </p:extLst>
          </p:nvPr>
        </p:nvGraphicFramePr>
        <p:xfrm>
          <a:off x="335360" y="1090485"/>
          <a:ext cx="5040560" cy="52203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Conciliación Laboral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5223469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72285756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98.41%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59117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50262"/>
              </p:ext>
            </p:extLst>
          </p:nvPr>
        </p:nvGraphicFramePr>
        <p:xfrm>
          <a:off x="6290444" y="1022275"/>
          <a:ext cx="5328592" cy="44982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28356</TotalTime>
  <Words>1645</Words>
  <Application>Microsoft Office PowerPoint</Application>
  <PresentationFormat>Panorámica</PresentationFormat>
  <Paragraphs>532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1° Trimestre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989</cp:revision>
  <cp:lastPrinted>2016-11-03T16:29:35Z</cp:lastPrinted>
  <dcterms:created xsi:type="dcterms:W3CDTF">2015-03-28T20:05:05Z</dcterms:created>
  <dcterms:modified xsi:type="dcterms:W3CDTF">2024-05-13T19:36:03Z</dcterms:modified>
</cp:coreProperties>
</file>